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9219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837</TotalTime>
  <Words>167</Words>
  <Application>Microsoft Office PowerPoint</Application>
  <PresentationFormat>Widescreen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14</cp:revision>
  <dcterms:created xsi:type="dcterms:W3CDTF">2025-04-26T11:27:53Z</dcterms:created>
  <dcterms:modified xsi:type="dcterms:W3CDTF">2025-04-27T13:08:23Z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